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12/9/2019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12/9/2019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12/9/2019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12/9/2019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12/9/2019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12/9/2019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time_continue=3&amp;v=ie6WBDzjtGA&amp;feature=emb_log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tprofile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fnc.org/" TargetMode="External"/><Relationship Id="rId2" Type="http://schemas.openxmlformats.org/officeDocument/2006/relationships/hyperlink" Target="https://wywlacounselor.weebly.com/sat--act-prep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ctstudent.org/" TargetMode="External"/><Relationship Id="rId4" Type="http://schemas.openxmlformats.org/officeDocument/2006/relationships/hyperlink" Target="http://www.collegeboard.org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Pp3qcjxnpTgwUtY4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PSAT and pre-act score reports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December 10</a:t>
            </a:r>
            <a:r>
              <a:rPr lang="en-US" baseline="30000" dirty="0"/>
              <a:t>th</a:t>
            </a:r>
            <a:r>
              <a:rPr lang="en-US" dirty="0"/>
              <a:t>, 2019</a:t>
            </a:r>
          </a:p>
          <a:p>
            <a:r>
              <a:rPr lang="en-US" dirty="0"/>
              <a:t>Mrs. di Carlo</a:t>
            </a:r>
          </a:p>
        </p:txBody>
      </p:sp>
    </p:spTree>
    <p:extLst>
      <p:ext uri="{BB962C8B-B14F-4D97-AF65-F5344CB8AC3E}">
        <p14:creationId xmlns:p14="http://schemas.microsoft.com/office/powerpoint/2010/main" val="623113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 me about these tests?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October 2019, </a:t>
            </a:r>
            <a:r>
              <a:rPr lang="en-US" u="sng" dirty="0"/>
              <a:t>all</a:t>
            </a:r>
            <a:r>
              <a:rPr lang="en-US" dirty="0"/>
              <a:t> sophomores took the pre-ACT.  Freshmen, sophomores, and juniors who paid and registered took the PSAT.</a:t>
            </a:r>
          </a:p>
          <a:p>
            <a:r>
              <a:rPr lang="en-US" dirty="0"/>
              <a:t>The pre-ACT and PSAT are </a:t>
            </a:r>
            <a:r>
              <a:rPr lang="en-US" u="sng" dirty="0"/>
              <a:t>practice opportunities</a:t>
            </a:r>
            <a:r>
              <a:rPr lang="en-US" dirty="0"/>
              <a:t> for the ACT and SAT, which are the standardized tests that most colleges require as a part of their applications for admission.</a:t>
            </a:r>
          </a:p>
          <a:p>
            <a:r>
              <a:rPr lang="en-US" dirty="0"/>
              <a:t>Who will see my scores?</a:t>
            </a:r>
          </a:p>
          <a:p>
            <a:pPr lvl="1"/>
            <a:r>
              <a:rPr lang="en-US" dirty="0"/>
              <a:t>You!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Your parents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School staff (i.e. Mrs. di Carlo)</a:t>
            </a:r>
          </a:p>
          <a:p>
            <a:pPr marL="274320" lvl="1" indent="0">
              <a:buNone/>
            </a:pPr>
            <a:r>
              <a:rPr lang="en-US" dirty="0">
                <a:sym typeface="Wingdings" panose="05000000000000000000" pitchFamily="2" charset="2"/>
              </a:rPr>
              <a:t>Who will not see my scores?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Colleges and Universities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3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PSAT:  Practice SAT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000" dirty="0"/>
              <a:t>Materials Received:  Score Report (accessible online!) and Test Booklet</a:t>
            </a:r>
          </a:p>
          <a:p>
            <a:r>
              <a:rPr lang="en-US" sz="2000" dirty="0"/>
              <a:t>Access your score report at studentscores.collegeboard.org .  If you already have a College Board account, do not create a duplicate account!  Log-in with your existing account!</a:t>
            </a:r>
          </a:p>
          <a:p>
            <a:r>
              <a:rPr lang="en-US" sz="2000" dirty="0"/>
              <a:t>Video Clip:  </a:t>
            </a:r>
            <a:r>
              <a:rPr lang="en-US" sz="2000" dirty="0">
                <a:hlinkClick r:id="rId2"/>
              </a:rPr>
              <a:t>https://www.youtube.com/watch?time_continue=3&amp;v=ie6WBDzjtGA&amp;feature=emb_logo</a:t>
            </a:r>
            <a:r>
              <a:rPr lang="en-US" sz="2000" dirty="0"/>
              <a:t> </a:t>
            </a:r>
          </a:p>
          <a:p>
            <a:r>
              <a:rPr lang="en-US" sz="2000" dirty="0"/>
              <a:t>Take Home Points</a:t>
            </a:r>
          </a:p>
          <a:p>
            <a:pPr lvl="1"/>
            <a:r>
              <a:rPr lang="en-US" sz="2000" dirty="0"/>
              <a:t>Take into account your </a:t>
            </a:r>
            <a:r>
              <a:rPr lang="en-US" sz="2000" u="sng" dirty="0"/>
              <a:t>effort</a:t>
            </a:r>
            <a:r>
              <a:rPr lang="en-US" sz="2000" dirty="0"/>
              <a:t> when determining how valid your scores are.</a:t>
            </a:r>
          </a:p>
          <a:p>
            <a:pPr lvl="1"/>
            <a:r>
              <a:rPr lang="en-US" sz="2000" dirty="0"/>
              <a:t>Most importantly, this is an EXCELLENT STUDY GUIDE for the SAT.  PLEASE use your access code to create your CUSTOMIZED test prep for the SAT through Khan Academy! </a:t>
            </a:r>
            <a:r>
              <a:rPr lang="en-US" sz="2000" dirty="0">
                <a:sym typeface="Wingdings" panose="05000000000000000000" pitchFamily="2" charset="2"/>
              </a:rPr>
              <a:t></a:t>
            </a:r>
            <a:endParaRPr lang="en-US" sz="2000" dirty="0"/>
          </a:p>
          <a:p>
            <a:r>
              <a:rPr lang="en-US" sz="2000" dirty="0"/>
              <a:t>Can I take the PSAT again?</a:t>
            </a:r>
          </a:p>
          <a:p>
            <a:pPr lvl="1"/>
            <a:r>
              <a:rPr lang="en-US" sz="2000" dirty="0"/>
              <a:t>Yes!  You can register in the fall of your junior year.  These test scores can qualify you for National Merit Scholarships! </a:t>
            </a:r>
            <a:r>
              <a:rPr lang="en-US" sz="2000" dirty="0">
                <a:sym typeface="Wingdings" panose="05000000000000000000" pitchFamily="2" charset="2"/>
              </a:rPr>
              <a:t>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29290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Pre-ACT:  Practice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Materials Received:  Score Report, Test Booklet and Explanation of Scores Booklet</a:t>
            </a:r>
          </a:p>
          <a:p>
            <a:r>
              <a:rPr lang="en-US" dirty="0"/>
              <a:t>The </a:t>
            </a:r>
            <a:r>
              <a:rPr lang="en-US" dirty="0" err="1"/>
              <a:t>PreACT</a:t>
            </a:r>
            <a:r>
              <a:rPr lang="en-US" dirty="0"/>
              <a:t> Student Report shows your relative strengths and weaknesses in four subject areas important for success in college:  English, math, reading and science.</a:t>
            </a:r>
          </a:p>
          <a:p>
            <a:r>
              <a:rPr lang="en-US" dirty="0"/>
              <a:t>Scores:  Each section is scored between 1 (lowest score) and 35 (highest score).  Think of each of your scores as a RANGE, not as a precise point.</a:t>
            </a:r>
          </a:p>
          <a:p>
            <a:r>
              <a:rPr lang="en-US" dirty="0"/>
              <a:t>Your Composite Score is an average of your four scores.</a:t>
            </a:r>
          </a:p>
          <a:p>
            <a:r>
              <a:rPr lang="en-US" dirty="0"/>
              <a:t>Compare the ACT Readiness Benchmarks to your </a:t>
            </a:r>
            <a:r>
              <a:rPr lang="en-US" dirty="0" err="1"/>
              <a:t>PreACT</a:t>
            </a:r>
            <a:r>
              <a:rPr lang="en-US" dirty="0"/>
              <a:t> Score Ranges.</a:t>
            </a:r>
          </a:p>
          <a:p>
            <a:r>
              <a:rPr lang="en-US" dirty="0"/>
              <a:t>Take Home Points:</a:t>
            </a:r>
          </a:p>
          <a:p>
            <a:pPr lvl="1"/>
            <a:r>
              <a:rPr lang="en-US" dirty="0"/>
              <a:t>Take into account your EFFORT when you assess the validity of your scores.</a:t>
            </a:r>
          </a:p>
          <a:p>
            <a:pPr lvl="1"/>
            <a:r>
              <a:rPr lang="en-US" dirty="0"/>
              <a:t>You can use the career exploration tool at </a:t>
            </a:r>
            <a:r>
              <a:rPr lang="en-US" dirty="0">
                <a:hlinkClick r:id="rId2"/>
              </a:rPr>
              <a:t>www.actprofile.org</a:t>
            </a:r>
            <a:r>
              <a:rPr lang="en-US" dirty="0"/>
              <a:t> to search for information about occupations that sound good to you.</a:t>
            </a:r>
          </a:p>
        </p:txBody>
      </p:sp>
    </p:spTree>
    <p:extLst>
      <p:ext uri="{BB962C8B-B14F-4D97-AF65-F5344CB8AC3E}">
        <p14:creationId xmlns:p14="http://schemas.microsoft.com/office/powerpoint/2010/main" val="396474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SAT and ACT Preparation:  You cannot cram for these exams!</a:t>
            </a:r>
          </a:p>
          <a:p>
            <a:r>
              <a:rPr lang="en-US" dirty="0"/>
              <a:t>Check out Mrs. di Carlo’s SAT and ACT Planning Guide at </a:t>
            </a:r>
            <a:r>
              <a:rPr lang="en-US" dirty="0">
                <a:hlinkClick r:id="rId2"/>
              </a:rPr>
              <a:t>https://wywlacounselor.weebly.com/sat--act-prep.html</a:t>
            </a:r>
            <a:r>
              <a:rPr lang="en-US" dirty="0"/>
              <a:t> .</a:t>
            </a:r>
          </a:p>
          <a:p>
            <a:r>
              <a:rPr lang="en-US" dirty="0"/>
              <a:t>Helpful and FREE Prep Options:  Khan Academy (especially for the SAT) and CFNC (College Foundation of North Carolina) at </a:t>
            </a:r>
            <a:r>
              <a:rPr lang="en-US" dirty="0">
                <a:hlinkClick r:id="rId3"/>
              </a:rPr>
              <a:t>www.cfnc.org</a:t>
            </a:r>
            <a:r>
              <a:rPr lang="en-US" dirty="0"/>
              <a:t> .</a:t>
            </a:r>
          </a:p>
          <a:p>
            <a:r>
              <a:rPr lang="en-US" dirty="0"/>
              <a:t>The majority of students begin taking the SAT and ACT in spring of their junior year.</a:t>
            </a:r>
          </a:p>
          <a:p>
            <a:r>
              <a:rPr lang="en-US" dirty="0"/>
              <a:t>It is IDEAL to complete all of your testing by October of your senior year.  Why?</a:t>
            </a:r>
          </a:p>
          <a:p>
            <a:r>
              <a:rPr lang="en-US" dirty="0"/>
              <a:t>Most students take one or both of these exams 2 times each.  Why?</a:t>
            </a:r>
          </a:p>
          <a:p>
            <a:r>
              <a:rPr lang="en-US" dirty="0"/>
              <a:t>How many times a year is each exam given?  Reference testing schedule.</a:t>
            </a:r>
          </a:p>
          <a:p>
            <a:r>
              <a:rPr lang="en-US" dirty="0"/>
              <a:t>How to I register for these exams?</a:t>
            </a:r>
          </a:p>
          <a:p>
            <a:pPr lvl="1"/>
            <a:r>
              <a:rPr lang="en-US" dirty="0"/>
              <a:t>Online!  SAT:  </a:t>
            </a:r>
            <a:r>
              <a:rPr lang="en-US" dirty="0">
                <a:hlinkClick r:id="rId4"/>
              </a:rPr>
              <a:t>www.collegeboard.org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ACT:  </a:t>
            </a:r>
            <a:r>
              <a:rPr lang="en-US" dirty="0">
                <a:hlinkClick r:id="rId5"/>
              </a:rPr>
              <a:t>www.actstudent.org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99287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590BE-CF88-46F7-857A-AF7F1F5B7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SAT vs. ACT Information Session!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41738-C40A-422F-A001-8D3861AE1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On Thursday, January 16</a:t>
            </a:r>
            <a:r>
              <a:rPr lang="en-US" sz="2400" baseline="30000" dirty="0"/>
              <a:t>th</a:t>
            </a:r>
            <a:r>
              <a:rPr lang="en-US" sz="2400" dirty="0"/>
              <a:t>, students and parents are invited to attend an information session on the differences between the SAT and ACT and general test taking tips and strategies.  </a:t>
            </a:r>
          </a:p>
          <a:p>
            <a:r>
              <a:rPr lang="en-US" sz="2400" dirty="0"/>
              <a:t>We will meet from 6:30-7:30 pm at Wake Early College of Health Sciences.</a:t>
            </a:r>
          </a:p>
          <a:p>
            <a:r>
              <a:rPr lang="en-US" sz="2400" dirty="0"/>
              <a:t>Sheba Brown from A+ Test Prep will facilitate the session.</a:t>
            </a:r>
          </a:p>
          <a:p>
            <a:r>
              <a:rPr lang="en-US" sz="2400" dirty="0"/>
              <a:t>If you plan to attend, please RSVP at </a:t>
            </a:r>
            <a:r>
              <a:rPr lang="en-US" sz="2400" dirty="0">
                <a:hlinkClick r:id="rId2"/>
              </a:rPr>
              <a:t>https://forms.gle/Pp3qcjxnpTgwUtY49</a:t>
            </a:r>
            <a:r>
              <a:rPr lang="en-US" sz="2400" dirty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30971566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398</TotalTime>
  <Words>648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Garamond</vt:lpstr>
      <vt:lpstr>Savon</vt:lpstr>
      <vt:lpstr>PSAT and pre-act score reports</vt:lpstr>
      <vt:lpstr>Remind me about these tests?</vt:lpstr>
      <vt:lpstr>PSAT:  Practice SAT</vt:lpstr>
      <vt:lpstr>Pre-ACT:  Practice ACT</vt:lpstr>
      <vt:lpstr>Next Steps</vt:lpstr>
      <vt:lpstr>SAT vs. ACT Information Session!</vt:lpstr>
    </vt:vector>
  </TitlesOfParts>
  <Company>Wake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PSAT and pre-act score reports</dc:title>
  <dc:creator>khardin</dc:creator>
  <cp:lastModifiedBy>Katie di Carlo</cp:lastModifiedBy>
  <cp:revision>17</cp:revision>
  <dcterms:created xsi:type="dcterms:W3CDTF">2017-12-12T17:57:45Z</dcterms:created>
  <dcterms:modified xsi:type="dcterms:W3CDTF">2019-12-09T20:29:03Z</dcterms:modified>
</cp:coreProperties>
</file>